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6" r:id="rId3"/>
    <p:sldId id="257" r:id="rId4"/>
    <p:sldId id="261" r:id="rId5"/>
    <p:sldId id="258" r:id="rId6"/>
    <p:sldId id="259" r:id="rId7"/>
    <p:sldId id="264" r:id="rId8"/>
    <p:sldId id="260" r:id="rId9"/>
    <p:sldId id="262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73" r:id="rId25"/>
    <p:sldId id="281" r:id="rId26"/>
    <p:sldId id="282" r:id="rId27"/>
    <p:sldId id="283" r:id="rId28"/>
    <p:sldId id="280" r:id="rId29"/>
    <p:sldId id="285" r:id="rId30"/>
    <p:sldId id="286" r:id="rId31"/>
    <p:sldId id="287" r:id="rId32"/>
    <p:sldId id="284" r:id="rId33"/>
    <p:sldId id="289" r:id="rId34"/>
    <p:sldId id="290" r:id="rId35"/>
    <p:sldId id="291" r:id="rId36"/>
    <p:sldId id="288" r:id="rId37"/>
    <p:sldId id="292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B0A67-7CFD-4EB5-8B5F-6A76FFE81136}" v="541" dt="2021-11-29T06:44:42.014"/>
    <p1510:client id="{D56915F5-5E4D-412B-8188-8D937951D1FB}" v="7" dt="2021-11-29T09:07:30.237"/>
    <p1510:client id="{DFD6D4B3-B571-41BE-AFE1-139FA1E4E80C}" v="30" dt="2021-11-29T07:08:00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1E20-D107-43F4-A03D-65B2EAD2E6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F03E3-64EB-4A59-8FD6-12014CB31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" y="0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69F1D-B2C2-4F48-B0AC-185F3FD7B582}"/>
              </a:ext>
            </a:extLst>
          </p:cNvPr>
          <p:cNvSpPr txBox="1"/>
          <p:nvPr/>
        </p:nvSpPr>
        <p:spPr>
          <a:xfrm>
            <a:off x="7884367" y="2995127"/>
            <a:ext cx="3666931" cy="36625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AUTOMATION OF </a:t>
            </a:r>
          </a:p>
          <a:p>
            <a:r>
              <a:rPr lang="en-US" sz="3200" dirty="0">
                <a:solidFill>
                  <a:schemeClr val="bg1"/>
                </a:solidFill>
              </a:rPr>
              <a:t>ROYAL CARIBBEAN..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TEAM PENTAGON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CE223C-30D4-4531-92FF-7F073AF46C41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7884367" y="4826398"/>
            <a:ext cx="3666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3FFB45F5-F25B-4B83-9474-60BBC363651C}"/>
              </a:ext>
            </a:extLst>
          </p:cNvPr>
          <p:cNvSpPr/>
          <p:nvPr/>
        </p:nvSpPr>
        <p:spPr>
          <a:xfrm>
            <a:off x="10095722" y="5257800"/>
            <a:ext cx="1362269" cy="1226976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68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463615C-563E-4F18-967F-66CE3FBD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3671"/>
            <a:ext cx="12210787" cy="6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DC4700-C2C1-4CC4-857C-C483756E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36969"/>
            <a:ext cx="12210789" cy="68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0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635A9E5-04AE-4171-B7DF-67E25D45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4545"/>
            <a:ext cx="12262979" cy="70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59420C5-D65D-461B-B916-51A1B284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857665"/>
            <a:ext cx="12137719" cy="5998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D0E267-3D0F-433E-8C3F-48FEE59412B2}"/>
              </a:ext>
            </a:extLst>
          </p:cNvPr>
          <p:cNvSpPr txBox="1"/>
          <p:nvPr/>
        </p:nvSpPr>
        <p:spPr>
          <a:xfrm>
            <a:off x="5152373" y="225468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Data Driven</a:t>
            </a:r>
          </a:p>
        </p:txBody>
      </p:sp>
    </p:spTree>
    <p:extLst>
      <p:ext uri="{BB962C8B-B14F-4D97-AF65-F5344CB8AC3E}">
        <p14:creationId xmlns:p14="http://schemas.microsoft.com/office/powerpoint/2010/main" val="239859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668515-C3B1-4AB4-8B22-D57C1F74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2002"/>
            <a:ext cx="12200349" cy="68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1FC85BC-BBEF-4DE4-BAEF-445106C1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3671"/>
            <a:ext cx="12106405" cy="68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7AAB7C-2ADB-4B26-AE35-E6388E0C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3458"/>
            <a:ext cx="12200349" cy="68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3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E2F10B-EB6C-4A68-9981-8729A127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72"/>
            <a:ext cx="12304731" cy="67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D64365-1082-472E-A72A-2CACAE02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3672"/>
            <a:ext cx="12106404" cy="6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B7319A-774F-4064-A4B3-94E15C55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6134"/>
            <a:ext cx="12200348" cy="68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D7F419-1079-4C6F-B48A-00837FEF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842155"/>
            <a:ext cx="12200350" cy="6019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0808C-D248-49EA-B9DD-8EC3D1B2E793}"/>
              </a:ext>
            </a:extLst>
          </p:cNvPr>
          <p:cNvSpPr txBox="1"/>
          <p:nvPr/>
        </p:nvSpPr>
        <p:spPr>
          <a:xfrm>
            <a:off x="4285989" y="162838"/>
            <a:ext cx="36930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cs typeface="Calibri"/>
              </a:rPr>
              <a:t>Page Object Model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937D0CA-B13E-4BD1-B705-926F81B72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4305"/>
            <a:ext cx="12189911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E0A6AF-41DD-47F4-BDDD-8299FF4F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6133"/>
            <a:ext cx="12262980" cy="68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5D8E7F-5669-4615-B37B-11404725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37448"/>
            <a:ext cx="12273418" cy="70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4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C1C649-FF3B-435F-8A02-695F3AD1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66935"/>
            <a:ext cx="12200349" cy="714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4A874-E3C3-4D1E-9D89-FC6C7EF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707637"/>
            <a:ext cx="11908075" cy="6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37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DE472E-07EA-49DF-9375-DE62C1A2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6768"/>
            <a:ext cx="12189911" cy="68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26A8531-52D6-404A-BF48-0B42C7CA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6133"/>
            <a:ext cx="12210787" cy="703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00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0B6BB3E-E3A6-49C4-8D53-65BAAEAD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200350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74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9DB655-5315-4656-B558-17150450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928" y="1573"/>
            <a:ext cx="12242103" cy="67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40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37CD23-B8A6-45F2-9418-15C20080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121590"/>
            <a:ext cx="12189911" cy="69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1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FF24C3-823F-4EFC-ABD6-EB9DC33F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955" y="-174102"/>
            <a:ext cx="12910156" cy="724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8821C7-208C-44C6-99A3-A9C329A2F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6134"/>
            <a:ext cx="12242102" cy="68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0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51D197-E48A-4EC7-B647-2EEECEF5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6133"/>
            <a:ext cx="12200350" cy="69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670610-305F-49AF-B57D-E6A22240A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15658"/>
            <a:ext cx="12210788" cy="67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7EC59CD-DFFB-42DA-9E07-24F18A71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433" y="-295275"/>
            <a:ext cx="13157199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5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5FF5D40-B1E5-4291-8A92-03FE984E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4702"/>
            <a:ext cx="12195858" cy="69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44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02D273-6367-4503-B1FD-9467059A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4" y="53172"/>
            <a:ext cx="12157275" cy="668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3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A1B871-8F78-4F0D-B6A6-A54C31E6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5220"/>
            <a:ext cx="12200350" cy="68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81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6CC58E-8626-4E97-B04E-6B6CA4A3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2572"/>
            <a:ext cx="12195858" cy="67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22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B2186F-EB34-49A3-B1A8-71104061B143}"/>
              </a:ext>
            </a:extLst>
          </p:cNvPr>
          <p:cNvSpPr txBox="1"/>
          <p:nvPr/>
        </p:nvSpPr>
        <p:spPr>
          <a:xfrm>
            <a:off x="3732245" y="1548882"/>
            <a:ext cx="726854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        </a:t>
            </a:r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      TEAM PENTAGON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BFDCB8BA-D8F0-4957-91D5-21A4D7C2FE44}"/>
              </a:ext>
            </a:extLst>
          </p:cNvPr>
          <p:cNvSpPr/>
          <p:nvPr/>
        </p:nvSpPr>
        <p:spPr>
          <a:xfrm>
            <a:off x="4926564" y="4534677"/>
            <a:ext cx="1427584" cy="120364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03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858133F-BD9B-4A98-8B7D-C3A286AE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3446"/>
            <a:ext cx="12158597" cy="68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8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702AC4-5F78-4245-877B-A27F21D7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3671"/>
            <a:ext cx="12116843" cy="68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3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A02794-91F2-4FE2-A4FD-6E71CFDB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3457"/>
            <a:ext cx="12002020" cy="685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0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F7E75E-8656-4ECA-B3C4-822D4DE7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" y="-944"/>
            <a:ext cx="12137719" cy="68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8D29CC-B143-4F8A-9DBF-F6080D78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1998"/>
            <a:ext cx="12148158" cy="69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6EBCCA-A402-4A67-922B-CCE5AD1B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44042"/>
            <a:ext cx="12033335" cy="67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19</Words>
  <Application>Microsoft Office PowerPoint</Application>
  <PresentationFormat>Widescreen</PresentationFormat>
  <Paragraphs>21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Yash Rawat</cp:lastModifiedBy>
  <cp:revision>12</cp:revision>
  <dcterms:created xsi:type="dcterms:W3CDTF">2021-11-29T05:27:37Z</dcterms:created>
  <dcterms:modified xsi:type="dcterms:W3CDTF">2021-11-29T09:48:45Z</dcterms:modified>
</cp:coreProperties>
</file>